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8.xml" ContentType="application/vnd.openxmlformats-officedocument.presentationml.tags+xml"/>
  <Override PartName="/ppt/notesSlides/notesSlide50.xml" ContentType="application/vnd.openxmlformats-officedocument.presentationml.notesSlide+xml"/>
  <Override PartName="/ppt/tags/tag79.xml" ContentType="application/vnd.openxmlformats-officedocument.presentationml.tags+xml"/>
  <Override PartName="/ppt/notesSlides/notesSlide51.xml" ContentType="application/vnd.openxmlformats-officedocument.presentationml.notesSlide+xml"/>
  <Override PartName="/ppt/tags/tag80.xml" ContentType="application/vnd.openxmlformats-officedocument.presentationml.tags+xml"/>
  <Override PartName="/ppt/notesSlides/notesSlide52.xml" ContentType="application/vnd.openxmlformats-officedocument.presentationml.notesSlide+xml"/>
  <Override PartName="/ppt/tags/tag81.xml" ContentType="application/vnd.openxmlformats-officedocument.presentationml.tags+xml"/>
  <Override PartName="/ppt/notesSlides/notesSlide53.xml" ContentType="application/vnd.openxmlformats-officedocument.presentationml.notesSlide+xml"/>
  <Override PartName="/ppt/tags/tag8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tags/tag146.xml" ContentType="application/vnd.openxmlformats-officedocument.presentationml.tags+xml"/>
  <Override PartName="/ppt/notesSlides/notesSlide7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6.xml" ContentType="application/vnd.openxmlformats-officedocument.presentationml.notesSlide+xml"/>
  <Override PartName="/ppt/tags/tag16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504" r:id="rId37"/>
    <p:sldId id="463" r:id="rId38"/>
    <p:sldId id="313" r:id="rId39"/>
    <p:sldId id="452" r:id="rId40"/>
    <p:sldId id="375" r:id="rId41"/>
    <p:sldId id="505" r:id="rId42"/>
    <p:sldId id="488" r:id="rId43"/>
    <p:sldId id="267" r:id="rId44"/>
    <p:sldId id="289" r:id="rId45"/>
    <p:sldId id="307" r:id="rId46"/>
    <p:sldId id="265" r:id="rId47"/>
    <p:sldId id="266" r:id="rId48"/>
    <p:sldId id="268" r:id="rId49"/>
    <p:sldId id="295"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506" r:id="rId73"/>
    <p:sldId id="437" r:id="rId74"/>
    <p:sldId id="438" r:id="rId75"/>
    <p:sldId id="464" r:id="rId76"/>
    <p:sldId id="508" r:id="rId77"/>
    <p:sldId id="465" r:id="rId78"/>
    <p:sldId id="466" r:id="rId79"/>
    <p:sldId id="467" r:id="rId80"/>
    <p:sldId id="447" r:id="rId81"/>
    <p:sldId id="412" r:id="rId82"/>
    <p:sldId id="476" r:id="rId83"/>
    <p:sldId id="477" r:id="rId84"/>
    <p:sldId id="478" r:id="rId85"/>
    <p:sldId id="479" r:id="rId86"/>
    <p:sldId id="392" r:id="rId87"/>
    <p:sldId id="441" r:id="rId88"/>
    <p:sldId id="413" r:id="rId89"/>
    <p:sldId id="432" r:id="rId90"/>
    <p:sldId id="433" r:id="rId91"/>
    <p:sldId id="442" r:id="rId92"/>
    <p:sldId id="352" r:id="rId93"/>
    <p:sldId id="399" r:id="rId94"/>
    <p:sldId id="391" r:id="rId95"/>
    <p:sldId id="319" r:id="rId96"/>
    <p:sldId id="493" r:id="rId97"/>
    <p:sldId id="503" r:id="rId98"/>
    <p:sldId id="470" r:id="rId99"/>
    <p:sldId id="407"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Cambria Math" panose="02040503050406030204" pitchFamily="18" charset="0"/>
      <p:regular r:id="rId126"/>
    </p:embeddedFont>
    <p:embeddedFont>
      <p:font typeface="Baskerville Old Face" panose="02020602080505020303" pitchFamily="18" charset="0"/>
      <p:regular r:id="rId127"/>
    </p:embeddedFont>
    <p:embeddedFont>
      <p:font typeface="Century Gothic" panose="020B0502020202020204" pitchFamily="34" charset="0"/>
      <p:regular r:id="rId128"/>
      <p:bold r:id="rId129"/>
      <p:italic r:id="rId130"/>
      <p:boldItalic r:id="rId131"/>
    </p:embeddedFont>
    <p:embeddedFont>
      <p:font typeface="Book Antiqua" panose="02040602050305030304" pitchFamily="18" charset="0"/>
      <p:regular r:id="rId132"/>
      <p:bold r:id="rId133"/>
      <p:italic r:id="rId134"/>
      <p:boldItalic r:id="rId135"/>
    </p:embeddedFont>
    <p:embeddedFont>
      <p:font typeface="Euclid Symbol" panose="05050102010706020507" pitchFamily="18" charset="2"/>
      <p:regular r:id="rId136"/>
      <p:bold r:id="rId137"/>
      <p:italic r:id="rId138"/>
      <p:boldItalic r:id="rId139"/>
    </p:embeddedFont>
    <p:embeddedFont>
      <p:font typeface="Calibri" panose="020F0502020204030204" pitchFamily="34" charset="0"/>
      <p:regular r:id="rId140"/>
      <p:bold r:id="rId141"/>
      <p:italic r:id="rId142"/>
      <p:boldItalic r:id="rId143"/>
    </p:embeddedFont>
    <p:embeddedFont>
      <p:font typeface="Candara" panose="020E0502030303020204" pitchFamily="34"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5A"/>
    <a:srgbClr val="AC0000"/>
    <a:srgbClr val="0066FF"/>
    <a:srgbClr val="0070C0"/>
    <a:srgbClr val="A50021"/>
    <a:srgbClr val="B52D48"/>
    <a:srgbClr val="FF0000"/>
    <a:srgbClr val="01FF01"/>
    <a:srgbClr val="66FF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4" d="100"/>
          <a:sy n="84" d="100"/>
        </p:scale>
        <p:origin x="1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image" Target="../media/image1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22</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39</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41</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45</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94</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49.xml"/><Relationship Id="rId7" Type="http://schemas.openxmlformats.org/officeDocument/2006/relationships/image" Target="../media/image185.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84.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87.pn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153.xml"/><Relationship Id="rId7" Type="http://schemas.openxmlformats.org/officeDocument/2006/relationships/image" Target="../media/image18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84.png"/><Relationship Id="rId5" Type="http://schemas.openxmlformats.org/officeDocument/2006/relationships/image" Target="../media/image188.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6.xml"/><Relationship Id="rId7" Type="http://schemas.openxmlformats.org/officeDocument/2006/relationships/image" Target="../media/image193.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5.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57.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tags" Target="../tags/tag160.xml"/><Relationship Id="rId7" Type="http://schemas.openxmlformats.org/officeDocument/2006/relationships/image" Target="../media/image196.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94.png"/><Relationship Id="rId5" Type="http://schemas.openxmlformats.org/officeDocument/2006/relationships/notesSlide" Target="../notesSlides/notesSlide76.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61.xml"/><Relationship Id="rId1" Type="http://schemas.openxmlformats.org/officeDocument/2006/relationships/vmlDrawing" Target="../drawings/vmlDrawing8.vml"/><Relationship Id="rId6" Type="http://schemas.openxmlformats.org/officeDocument/2006/relationships/image" Target="../media/image198.wmf"/><Relationship Id="rId5" Type="http://schemas.openxmlformats.org/officeDocument/2006/relationships/oleObject" Target="../embeddings/oleObject13.bin"/><Relationship Id="rId4" Type="http://schemas.openxmlformats.org/officeDocument/2006/relationships/notesSlide" Target="../notesSlides/notesSlide77.xml"/><Relationship Id="rId9" Type="http://schemas.openxmlformats.org/officeDocument/2006/relationships/image" Target="../media/image19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0.png"/><Relationship Id="rId5" Type="http://schemas.openxmlformats.org/officeDocument/2006/relationships/image" Target="../media/image153.emf"/><Relationship Id="rId4" Type="http://schemas.openxmlformats.org/officeDocument/2006/relationships/notesSlide" Target="../notesSlides/notesSlide7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1.xml"/><Relationship Id="rId12" Type="http://schemas.openxmlformats.org/officeDocument/2006/relationships/oleObject" Target="../embeddings/oleObject15.bin"/><Relationship Id="rId2" Type="http://schemas.openxmlformats.org/officeDocument/2006/relationships/tags" Target="../tags/tag164.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5.png"/><Relationship Id="rId5" Type="http://schemas.openxmlformats.org/officeDocument/2006/relationships/tags" Target="../tags/tag167.xml"/><Relationship Id="rId10" Type="http://schemas.openxmlformats.org/officeDocument/2006/relationships/image" Target="../media/image204.png"/><Relationship Id="rId4" Type="http://schemas.openxmlformats.org/officeDocument/2006/relationships/tags" Target="../tags/tag166.xml"/><Relationship Id="rId9" Type="http://schemas.openxmlformats.org/officeDocument/2006/relationships/image" Target="../media/image2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39.wmf"/><Relationship Id="rId5" Type="http://schemas.openxmlformats.org/officeDocument/2006/relationships/image" Target="../media/image207.emf"/><Relationship Id="rId4" Type="http://schemas.openxmlformats.org/officeDocument/2006/relationships/image" Target="../media/image20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44.png"/><Relationship Id="rId5" Type="http://schemas.openxmlformats.org/officeDocument/2006/relationships/image" Target="../media/image209.emf"/><Relationship Id="rId4" Type="http://schemas.openxmlformats.org/officeDocument/2006/relationships/image" Target="../media/image20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5.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44.png"/><Relationship Id="rId5" Type="http://schemas.openxmlformats.org/officeDocument/2006/relationships/image" Target="../media/image211.emf"/><Relationship Id="rId4" Type="http://schemas.openxmlformats.org/officeDocument/2006/relationships/image" Target="../media/image210.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43.png"/><Relationship Id="rId5" Type="http://schemas.openxmlformats.org/officeDocument/2006/relationships/image" Target="../media/image129.png"/><Relationship Id="rId4" Type="http://schemas.openxmlformats.org/officeDocument/2006/relationships/notesSlide" Target="../notesSlides/notesSlide8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12.wmf"/><Relationship Id="rId10" Type="http://schemas.openxmlformats.org/officeDocument/2006/relationships/image" Target="../media/image214.png"/><Relationship Id="rId4" Type="http://schemas.openxmlformats.org/officeDocument/2006/relationships/notesSlide" Target="../notesSlides/notesSlide83.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3.xml"/><Relationship Id="rId7" Type="http://schemas.openxmlformats.org/officeDocument/2006/relationships/image" Target="../media/image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1.xml"/><Relationship Id="rId11" Type="http://schemas.openxmlformats.org/officeDocument/2006/relationships/hyperlink" Target="https://github.com/AguaClara/CEE4540_Master/blob/master/Summary%20Sheets/Flow_Control_and_Measurement_v2.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4.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5.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1.xml"/><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notesSlide" Target="../notesSlides/notesSlide20.xml"/><Relationship Id="rId12"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6.xml"/><Relationship Id="rId10" Type="http://schemas.openxmlformats.org/officeDocument/2006/relationships/image" Target="../media/image58.png"/><Relationship Id="rId4" Type="http://schemas.openxmlformats.org/officeDocument/2006/relationships/tags" Target="../tags/tag45.xml"/><Relationship Id="rId9" Type="http://schemas.openxmlformats.org/officeDocument/2006/relationships/image" Target="../media/image53.jpe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49.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5.png"/><Relationship Id="rId5" Type="http://schemas.openxmlformats.org/officeDocument/2006/relationships/tags" Target="../tags/tag51.xml"/><Relationship Id="rId10" Type="http://schemas.openxmlformats.org/officeDocument/2006/relationships/image" Target="../media/image64.png"/><Relationship Id="rId4" Type="http://schemas.openxmlformats.org/officeDocument/2006/relationships/tags" Target="../tags/tag50.xml"/><Relationship Id="rId9" Type="http://schemas.openxmlformats.org/officeDocument/2006/relationships/image" Target="../media/image63.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3.xml"/><Relationship Id="rId1" Type="http://schemas.openxmlformats.org/officeDocument/2006/relationships/vmlDrawing" Target="../drawings/vmlDrawing3.vml"/><Relationship Id="rId6" Type="http://schemas.openxmlformats.org/officeDocument/2006/relationships/notesSlide" Target="../notesSlides/notesSlide21.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5.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Summary%20Sheets/Derivation_drain_system_design.md"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8.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1.xml"/><Relationship Id="rId7" Type="http://schemas.openxmlformats.org/officeDocument/2006/relationships/image" Target="../media/image7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6.png"/><Relationship Id="rId5" Type="http://schemas.openxmlformats.org/officeDocument/2006/relationships/notesSlide" Target="../notesSlides/notesSlide29.xml"/><Relationship Id="rId4"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83.png"/><Relationship Id="rId3" Type="http://schemas.openxmlformats.org/officeDocument/2006/relationships/tags" Target="../tags/tag66.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1.png"/><Relationship Id="rId5" Type="http://schemas.openxmlformats.org/officeDocument/2006/relationships/tags" Target="../tags/tag68.xml"/><Relationship Id="rId10" Type="http://schemas.openxmlformats.org/officeDocument/2006/relationships/image" Target="../media/image80.png"/><Relationship Id="rId4" Type="http://schemas.openxmlformats.org/officeDocument/2006/relationships/tags" Target="../tags/tag67.xml"/><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2.xml"/><Relationship Id="rId7" Type="http://schemas.openxmlformats.org/officeDocument/2006/relationships/image" Target="../media/image8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5.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9.xml"/><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8.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9.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0.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1.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5.xml"/><Relationship Id="rId7" Type="http://schemas.openxmlformats.org/officeDocument/2006/relationships/notesSlide" Target="../notesSlides/notesSlide58.xml"/><Relationship Id="rId12" Type="http://schemas.openxmlformats.org/officeDocument/2006/relationships/image" Target="../media/image11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87.xml"/><Relationship Id="rId10" Type="http://schemas.openxmlformats.org/officeDocument/2006/relationships/image" Target="../media/image114.png"/><Relationship Id="rId4" Type="http://schemas.openxmlformats.org/officeDocument/2006/relationships/tags" Target="../tags/tag86.xml"/><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0.xml"/><Relationship Id="rId13" Type="http://schemas.openxmlformats.org/officeDocument/2006/relationships/image" Target="../media/image121.png"/><Relationship Id="rId3" Type="http://schemas.openxmlformats.org/officeDocument/2006/relationships/tags" Target="../tags/tag90.xml"/><Relationship Id="rId7" Type="http://schemas.openxmlformats.org/officeDocument/2006/relationships/slideLayout" Target="../slideLayouts/slideLayout19.xml"/><Relationship Id="rId12" Type="http://schemas.openxmlformats.org/officeDocument/2006/relationships/image" Target="../media/image12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19.png"/><Relationship Id="rId5" Type="http://schemas.openxmlformats.org/officeDocument/2006/relationships/tags" Target="../tags/tag9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7.emf"/></Relationships>
</file>

<file path=ppt/slides/_rels/slide8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96.xml"/><Relationship Id="rId7" Type="http://schemas.openxmlformats.org/officeDocument/2006/relationships/notesSlide" Target="../notesSlides/notesSlide61.xml"/><Relationship Id="rId12" Type="http://schemas.openxmlformats.org/officeDocument/2006/relationships/image" Target="../media/image12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19.xml"/><Relationship Id="rId11" Type="http://schemas.openxmlformats.org/officeDocument/2006/relationships/image" Target="../media/image125.png"/><Relationship Id="rId5" Type="http://schemas.openxmlformats.org/officeDocument/2006/relationships/tags" Target="../tags/tag98.xml"/><Relationship Id="rId10" Type="http://schemas.openxmlformats.org/officeDocument/2006/relationships/image" Target="../media/image124.png"/><Relationship Id="rId4" Type="http://schemas.openxmlformats.org/officeDocument/2006/relationships/tags" Target="../tags/tag97.xml"/><Relationship Id="rId9"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26.png"/><Relationship Id="rId18" Type="http://schemas.openxmlformats.org/officeDocument/2006/relationships/image" Target="../media/image132.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tags" Target="../tags/tag100.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notesSlide" Target="../notesSlides/notesSlide62.xml"/><Relationship Id="rId5" Type="http://schemas.openxmlformats.org/officeDocument/2006/relationships/tags" Target="../tags/tag103.xml"/><Relationship Id="rId15" Type="http://schemas.openxmlformats.org/officeDocument/2006/relationships/image" Target="../media/image129.png"/><Relationship Id="rId10" Type="http://schemas.openxmlformats.org/officeDocument/2006/relationships/slideLayout" Target="../slideLayouts/slideLayout19.xml"/><Relationship Id="rId19" Type="http://schemas.openxmlformats.org/officeDocument/2006/relationships/image" Target="../media/image133.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28.png"/></Relationships>
</file>

<file path=ppt/slides/_rels/slide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10.xml"/><Relationship Id="rId7" Type="http://schemas.openxmlformats.org/officeDocument/2006/relationships/notesSlide" Target="../notesSlides/notesSlide63.xml"/><Relationship Id="rId12" Type="http://schemas.openxmlformats.org/officeDocument/2006/relationships/image" Target="../media/image136.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112.xml"/><Relationship Id="rId10" Type="http://schemas.openxmlformats.org/officeDocument/2006/relationships/image" Target="../media/image133.png"/><Relationship Id="rId4" Type="http://schemas.openxmlformats.org/officeDocument/2006/relationships/tags" Target="../tags/tag111.xml"/><Relationship Id="rId9" Type="http://schemas.openxmlformats.org/officeDocument/2006/relationships/image" Target="../media/image129.png"/></Relationships>
</file>

<file path=ppt/slides/_rels/slide8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tags" Target="../tags/tag115.xml"/><Relationship Id="rId21" Type="http://schemas.openxmlformats.org/officeDocument/2006/relationships/image" Target="../media/image133.png"/><Relationship Id="rId7" Type="http://schemas.openxmlformats.org/officeDocument/2006/relationships/tags" Target="../tags/tag119.xml"/><Relationship Id="rId12" Type="http://schemas.openxmlformats.org/officeDocument/2006/relationships/image" Target="../media/image138.emf"/><Relationship Id="rId17" Type="http://schemas.openxmlformats.org/officeDocument/2006/relationships/image" Target="../media/image130.png"/><Relationship Id="rId2" Type="http://schemas.openxmlformats.org/officeDocument/2006/relationships/tags" Target="../tags/tag114.xml"/><Relationship Id="rId16" Type="http://schemas.openxmlformats.org/officeDocument/2006/relationships/image" Target="../media/image142.png"/><Relationship Id="rId20" Type="http://schemas.openxmlformats.org/officeDocument/2006/relationships/image" Target="../media/image145.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37.wmf"/><Relationship Id="rId5" Type="http://schemas.openxmlformats.org/officeDocument/2006/relationships/tags" Target="../tags/tag117.xml"/><Relationship Id="rId15" Type="http://schemas.openxmlformats.org/officeDocument/2006/relationships/image" Target="../media/image141.png"/><Relationship Id="rId10" Type="http://schemas.openxmlformats.org/officeDocument/2006/relationships/notesSlide" Target="../notesSlides/notesSlide64.xml"/><Relationship Id="rId19" Type="http://schemas.openxmlformats.org/officeDocument/2006/relationships/image" Target="../media/image144.png"/><Relationship Id="rId4" Type="http://schemas.openxmlformats.org/officeDocument/2006/relationships/tags" Target="../tags/tag116.xml"/><Relationship Id="rId9" Type="http://schemas.openxmlformats.org/officeDocument/2006/relationships/slideLayout" Target="../slideLayouts/slideLayout19.xml"/><Relationship Id="rId1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21.xml"/><Relationship Id="rId6" Type="http://schemas.openxmlformats.org/officeDocument/2006/relationships/image" Target="../media/image146.png"/><Relationship Id="rId5" Type="http://schemas.openxmlformats.org/officeDocument/2006/relationships/image" Target="../media/image89.jpeg"/><Relationship Id="rId4" Type="http://schemas.openxmlformats.org/officeDocument/2006/relationships/image" Target="../media/image103.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24.xml"/><Relationship Id="rId7" Type="http://schemas.openxmlformats.org/officeDocument/2006/relationships/image" Target="../media/image14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65.xml"/><Relationship Id="rId5" Type="http://schemas.openxmlformats.org/officeDocument/2006/relationships/slideLayout" Target="../slideLayouts/slideLayout16.xml"/><Relationship Id="rId10" Type="http://schemas.openxmlformats.org/officeDocument/2006/relationships/image" Target="../media/image150.png"/><Relationship Id="rId4" Type="http://schemas.openxmlformats.org/officeDocument/2006/relationships/tags" Target="../tags/tag125.xml"/><Relationship Id="rId9" Type="http://schemas.openxmlformats.org/officeDocument/2006/relationships/image" Target="../media/image14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slide" Target="slide44.xml"/><Relationship Id="rId18" Type="http://schemas.openxmlformats.org/officeDocument/2006/relationships/image" Target="../media/image152.wmf"/><Relationship Id="rId3" Type="http://schemas.openxmlformats.org/officeDocument/2006/relationships/slide" Target="slide22.xml"/><Relationship Id="rId21" Type="http://schemas.openxmlformats.org/officeDocument/2006/relationships/slide" Target="slide64.xml"/><Relationship Id="rId7" Type="http://schemas.openxmlformats.org/officeDocument/2006/relationships/slide" Target="slide40.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67.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9.xml"/><Relationship Id="rId24" Type="http://schemas.openxmlformats.org/officeDocument/2006/relationships/image" Target="../media/image153.emf"/><Relationship Id="rId5" Type="http://schemas.openxmlformats.org/officeDocument/2006/relationships/slide" Target="slide42.xml"/><Relationship Id="rId15" Type="http://schemas.openxmlformats.org/officeDocument/2006/relationships/slide" Target="slide52.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3.xml"/><Relationship Id="rId14" Type="http://schemas.openxmlformats.org/officeDocument/2006/relationships/image" Target="../media/image7.wmf"/><Relationship Id="rId22" Type="http://schemas.openxmlformats.org/officeDocument/2006/relationships/image" Target="../media/image1.wmf"/></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68.xml"/><Relationship Id="rId13" Type="http://schemas.openxmlformats.org/officeDocument/2006/relationships/oleObject" Target="../embeddings/oleObject9.bin"/><Relationship Id="rId18" Type="http://schemas.openxmlformats.org/officeDocument/2006/relationships/image" Target="../media/image157.emf"/><Relationship Id="rId3" Type="http://schemas.openxmlformats.org/officeDocument/2006/relationships/tags" Target="../tags/tag127.xml"/><Relationship Id="rId21" Type="http://schemas.openxmlformats.org/officeDocument/2006/relationships/image" Target="../media/image161.png"/><Relationship Id="rId7" Type="http://schemas.openxmlformats.org/officeDocument/2006/relationships/slideLayout" Target="../slideLayouts/slideLayout19.xml"/><Relationship Id="rId12" Type="http://schemas.openxmlformats.org/officeDocument/2006/relationships/image" Target="../media/image154.emf"/><Relationship Id="rId17" Type="http://schemas.openxmlformats.org/officeDocument/2006/relationships/oleObject" Target="../embeddings/oleObject11.bin"/><Relationship Id="rId2" Type="http://schemas.openxmlformats.org/officeDocument/2006/relationships/tags" Target="../tags/tag126.xml"/><Relationship Id="rId16" Type="http://schemas.openxmlformats.org/officeDocument/2006/relationships/image" Target="../media/image156.emf"/><Relationship Id="rId20" Type="http://schemas.openxmlformats.org/officeDocument/2006/relationships/image" Target="../media/image160.png"/><Relationship Id="rId1" Type="http://schemas.openxmlformats.org/officeDocument/2006/relationships/vmlDrawing" Target="../drawings/vmlDrawing6.vml"/><Relationship Id="rId6" Type="http://schemas.openxmlformats.org/officeDocument/2006/relationships/tags" Target="../tags/tag130.xml"/><Relationship Id="rId11" Type="http://schemas.openxmlformats.org/officeDocument/2006/relationships/oleObject" Target="../embeddings/oleObject8.bin"/><Relationship Id="rId5" Type="http://schemas.openxmlformats.org/officeDocument/2006/relationships/tags" Target="../tags/tag129.xml"/><Relationship Id="rId15" Type="http://schemas.openxmlformats.org/officeDocument/2006/relationships/oleObject" Target="../embeddings/oleObject10.bin"/><Relationship Id="rId10" Type="http://schemas.openxmlformats.org/officeDocument/2006/relationships/image" Target="../media/image159.png"/><Relationship Id="rId19" Type="http://schemas.openxmlformats.org/officeDocument/2006/relationships/image" Target="../media/image35.png"/><Relationship Id="rId4" Type="http://schemas.openxmlformats.org/officeDocument/2006/relationships/tags" Target="../tags/tag128.xml"/><Relationship Id="rId9" Type="http://schemas.openxmlformats.org/officeDocument/2006/relationships/image" Target="../media/image158.png"/><Relationship Id="rId14" Type="http://schemas.openxmlformats.org/officeDocument/2006/relationships/image" Target="../media/image155.emf"/></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3.xml"/><Relationship Id="rId7" Type="http://schemas.openxmlformats.org/officeDocument/2006/relationships/image" Target="../media/image164.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63.wmf"/><Relationship Id="rId11" Type="http://schemas.openxmlformats.org/officeDocument/2006/relationships/image" Target="../media/image166.png"/><Relationship Id="rId5" Type="http://schemas.openxmlformats.org/officeDocument/2006/relationships/slideLayout" Target="../slideLayouts/slideLayout19.xml"/><Relationship Id="rId10" Type="http://schemas.openxmlformats.org/officeDocument/2006/relationships/image" Target="../media/image165.png"/><Relationship Id="rId4" Type="http://schemas.openxmlformats.org/officeDocument/2006/relationships/tags" Target="../tags/tag134.xml"/><Relationship Id="rId9" Type="http://schemas.openxmlformats.org/officeDocument/2006/relationships/image" Target="../media/image16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0.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69.png"/><Relationship Id="rId2" Type="http://schemas.openxmlformats.org/officeDocument/2006/relationships/tags" Target="../tags/tag135.xml"/><Relationship Id="rId16" Type="http://schemas.openxmlformats.org/officeDocument/2006/relationships/image" Target="../media/image173.png"/><Relationship Id="rId1" Type="http://schemas.openxmlformats.org/officeDocument/2006/relationships/vmlDrawing" Target="../drawings/vmlDrawing7.vml"/><Relationship Id="rId6" Type="http://schemas.openxmlformats.org/officeDocument/2006/relationships/tags" Target="../tags/tag139.xml"/><Relationship Id="rId11" Type="http://schemas.openxmlformats.org/officeDocument/2006/relationships/image" Target="../media/image168.png"/><Relationship Id="rId5" Type="http://schemas.openxmlformats.org/officeDocument/2006/relationships/tags" Target="../tags/tag138.xml"/><Relationship Id="rId15" Type="http://schemas.openxmlformats.org/officeDocument/2006/relationships/image" Target="../media/image172.png"/><Relationship Id="rId10" Type="http://schemas.openxmlformats.org/officeDocument/2006/relationships/image" Target="../media/image167.wmf"/><Relationship Id="rId4" Type="http://schemas.openxmlformats.org/officeDocument/2006/relationships/tags" Target="../tags/tag137.xml"/><Relationship Id="rId9" Type="http://schemas.openxmlformats.org/officeDocument/2006/relationships/oleObject" Target="../embeddings/oleObject12.bin"/><Relationship Id="rId14" Type="http://schemas.openxmlformats.org/officeDocument/2006/relationships/image" Target="../media/image171.png"/></Relationships>
</file>

<file path=ppt/slides/_rels/slide98.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tags" Target="../tags/tag143.xml"/><Relationship Id="rId7" Type="http://schemas.openxmlformats.org/officeDocument/2006/relationships/notesSlide" Target="../notesSlides/notesSlide71.xml"/><Relationship Id="rId12" Type="http://schemas.openxmlformats.org/officeDocument/2006/relationships/image" Target="../media/image178.png"/><Relationship Id="rId2" Type="http://schemas.openxmlformats.org/officeDocument/2006/relationships/tags" Target="../tags/tag142.xml"/><Relationship Id="rId16" Type="http://schemas.openxmlformats.org/officeDocument/2006/relationships/image" Target="../media/image182.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77.jpeg"/><Relationship Id="rId5" Type="http://schemas.openxmlformats.org/officeDocument/2006/relationships/tags" Target="../tags/tag145.xml"/><Relationship Id="rId15" Type="http://schemas.openxmlformats.org/officeDocument/2006/relationships/image" Target="../media/image181.png"/><Relationship Id="rId10" Type="http://schemas.openxmlformats.org/officeDocument/2006/relationships/image" Target="../media/image176.jpeg"/><Relationship Id="rId4" Type="http://schemas.openxmlformats.org/officeDocument/2006/relationships/tags" Target="../tags/tag144.xml"/><Relationship Id="rId9" Type="http://schemas.openxmlformats.org/officeDocument/2006/relationships/image" Target="../media/image175.png"/><Relationship Id="rId14" Type="http://schemas.openxmlformats.org/officeDocument/2006/relationships/image" Target="../media/image180.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6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6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901"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68"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69"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4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802"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3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4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02"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67422"/>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2002"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2003"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2004"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2005"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77"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122042</TotalTime>
  <Words>5641</Words>
  <Application>Microsoft Office PowerPoint</Application>
  <PresentationFormat>On-screen Show (4:3)</PresentationFormat>
  <Paragraphs>966</Paragraphs>
  <Slides>118</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Cambria Math</vt:lpstr>
      <vt:lpstr>Baskerville Old Face</vt:lpstr>
      <vt:lpstr>Arial</vt:lpstr>
      <vt:lpstr>Century Gothic</vt:lpstr>
      <vt:lpstr>Symbol</vt:lpstr>
      <vt:lpstr>Book Antiqua</vt:lpstr>
      <vt:lpstr>Euclid Symbol</vt:lpstr>
      <vt:lpstr>Calibri</vt:lpstr>
      <vt:lpstr>Candara</vt:lpstr>
      <vt:lpstr>Wingdings</vt:lpstr>
      <vt:lpstr>Times New Roman</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1722</cp:revision>
  <cp:lastPrinted>2017-09-05T11:56:51Z</cp:lastPrinted>
  <dcterms:created xsi:type="dcterms:W3CDTF">2004-08-17T19:01:02Z</dcterms:created>
  <dcterms:modified xsi:type="dcterms:W3CDTF">2018-05-01T13:26:30Z</dcterms:modified>
</cp:coreProperties>
</file>